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316" r:id="rId29"/>
    <p:sldId id="317" r:id="rId30"/>
    <p:sldId id="318" r:id="rId31"/>
    <p:sldId id="301" r:id="rId32"/>
    <p:sldId id="275" r:id="rId33"/>
    <p:sldId id="302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7/2/2014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7/2/2014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polyhex_subdiv.asf" TargetMode="External"/><Relationship Id="rId1" Type="http://schemas.microsoft.com/office/2007/relationships/media" Target="file:///C:\Users\Florent\Documents\GitHub\talk-ParisSiggraphChapter\figures\polyhex_subdiv.asf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2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 smtClean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Adrien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 smtClean="0"/>
              <a:t> 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</a:t>
            </a:r>
            <a:r>
              <a:rPr lang="en-US" sz="2000" dirty="0" smtClean="0"/>
              <a:t>LIRIS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are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1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err="1" smtClean="0"/>
              <a:t>localy</a:t>
            </a:r>
            <a:r>
              <a:rPr lang="en-US" sz="2000" dirty="0" smtClean="0"/>
              <a:t>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548632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31158"/>
            <a:chOff x="495815" y="2564904"/>
            <a:chExt cx="4748952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548631"/>
              <a:ext cx="2945823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331158"/>
            <a:chOff x="495815" y="2564904"/>
            <a:chExt cx="4748951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223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fr-FR" sz="2400" b="1" dirty="0" err="1" smtClean="0">
                <a:solidFill>
                  <a:srgbClr val="0070C0"/>
                </a:solidFill>
              </a:rPr>
              <a:t>forest</a:t>
            </a:r>
            <a:r>
              <a:rPr lang="fr-FR" sz="2400" b="1" dirty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94886"/>
              </p:ext>
            </p:extLst>
          </p:nvPr>
        </p:nvGraphicFramePr>
        <p:xfrm>
          <a:off x="863588" y="2204863"/>
          <a:ext cx="7416824" cy="36004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76084"/>
                <a:gridCol w="1360185"/>
                <a:gridCol w="1360185"/>
                <a:gridCol w="1360185"/>
                <a:gridCol w="1360185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157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4880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BNOT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65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10738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Penrose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0.730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4.550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11.8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80.40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Wang </a:t>
                      </a:r>
                      <a:r>
                        <a:rPr lang="fr-FR" dirty="0" err="1" smtClean="0"/>
                        <a:t>Tiles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3.42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Polyominoes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0.254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18.9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19.60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9.28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uniformity 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 to minimize the error.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Hexagonal 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4933</TotalTime>
  <Words>1607</Words>
  <Application>Microsoft Office PowerPoint</Application>
  <PresentationFormat>Affichage à l'écran (4:3)</PresentationFormat>
  <Paragraphs>336</Paragraphs>
  <Slides>33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7" baseType="lpstr">
      <vt:lpstr>Arial</vt:lpstr>
      <vt:lpstr>Calibri</vt:lpstr>
      <vt:lpstr>Wingdings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147</cp:revision>
  <dcterms:created xsi:type="dcterms:W3CDTF">2014-05-27T13:31:30Z</dcterms:created>
  <dcterms:modified xsi:type="dcterms:W3CDTF">2014-07-02T15:47:47Z</dcterms:modified>
</cp:coreProperties>
</file>